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  <p:sldMasterId id="2147483678" r:id="rId3"/>
  </p:sldMasterIdLst>
  <p:notesMasterIdLst>
    <p:notesMasterId r:id="rId8"/>
  </p:notesMasterIdLst>
  <p:handoutMasterIdLst>
    <p:handoutMasterId r:id="rId9"/>
  </p:handoutMasterIdLst>
  <p:sldIdLst>
    <p:sldId id="256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C31C"/>
    <a:srgbClr val="FF1300"/>
    <a:srgbClr val="A5B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E171933-4619-4E11-9A3F-F7608DF75F80}" styleName="Mellemlayout 1 - Marker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71772-3772-4975-83B8-5E44246FC8C3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4704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89C5B-DD52-4311-9ACA-A4D59ECA065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721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C9EF17-EE01-4EB0-A278-6B6B30B4DD0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002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86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978025"/>
            <a:ext cx="1439863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664450" y="1978025"/>
            <a:ext cx="1479550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6550" y="981075"/>
            <a:ext cx="4608513" cy="97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397500"/>
            <a:ext cx="5865813" cy="768350"/>
          </a:xfrm>
        </p:spPr>
        <p:txBody>
          <a:bodyPr/>
          <a:lstStyle>
            <a:lvl1pPr>
              <a:lnSpc>
                <a:spcPts val="2800"/>
              </a:lnSpc>
              <a:defRPr sz="16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19250" y="6189663"/>
            <a:ext cx="2133600" cy="287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2100"/>
              </a:lnSpc>
              <a:defRPr sz="1000"/>
            </a:lvl1pPr>
          </a:lstStyle>
          <a:p>
            <a:pPr>
              <a:defRPr/>
            </a:pPr>
            <a:endParaRPr lang="da-DK" dirty="0"/>
          </a:p>
        </p:txBody>
      </p:sp>
      <p:pic>
        <p:nvPicPr>
          <p:cNvPr id="8" name="Billed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116632"/>
            <a:ext cx="2769870" cy="719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88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6767772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57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868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57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7998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764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595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167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53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078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82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Tekstboks 3"/>
          <p:cNvSpPr txBox="1"/>
          <p:nvPr userDrawn="1"/>
        </p:nvSpPr>
        <p:spPr>
          <a:xfrm>
            <a:off x="6749256" y="6317828"/>
            <a:ext cx="1872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338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6019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128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978025"/>
            <a:ext cx="1439863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664450" y="1978025"/>
            <a:ext cx="1479550" cy="2914650"/>
          </a:xfrm>
          <a:prstGeom prst="rect">
            <a:avLst/>
          </a:prstGeom>
          <a:solidFill>
            <a:srgbClr val="7FC31C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6550" y="981075"/>
            <a:ext cx="4608513" cy="97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397500"/>
            <a:ext cx="5865813" cy="768350"/>
          </a:xfrm>
        </p:spPr>
        <p:txBody>
          <a:bodyPr/>
          <a:lstStyle>
            <a:lvl1pPr>
              <a:lnSpc>
                <a:spcPts val="2800"/>
              </a:lnSpc>
              <a:defRPr sz="16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19250" y="6189663"/>
            <a:ext cx="2133600" cy="287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2100"/>
              </a:lnSpc>
              <a:defRPr sz="10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" name="Tekstboks 1"/>
          <p:cNvSpPr txBox="1"/>
          <p:nvPr userDrawn="1"/>
        </p:nvSpPr>
        <p:spPr>
          <a:xfrm>
            <a:off x="6341987" y="6195020"/>
            <a:ext cx="185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05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91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7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97885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546225"/>
            <a:ext cx="386397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5513" y="1546225"/>
            <a:ext cx="3865562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42427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4048" y="548680"/>
            <a:ext cx="78804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44631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44631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513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83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935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7868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838112" y="6361855"/>
            <a:ext cx="1861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254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78086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kstboks 3"/>
          <p:cNvSpPr txBox="1"/>
          <p:nvPr userDrawn="1"/>
        </p:nvSpPr>
        <p:spPr>
          <a:xfrm>
            <a:off x="6767772" y="6361855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00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546225"/>
            <a:ext cx="386397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5513" y="1546225"/>
            <a:ext cx="3865562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kstboks 4"/>
          <p:cNvSpPr txBox="1"/>
          <p:nvPr userDrawn="1"/>
        </p:nvSpPr>
        <p:spPr>
          <a:xfrm>
            <a:off x="6774806" y="6361855"/>
            <a:ext cx="1856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082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4048" y="548680"/>
            <a:ext cx="78804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44631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44631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74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Tekstboks 6"/>
          <p:cNvSpPr txBox="1"/>
          <p:nvPr userDrawn="1"/>
        </p:nvSpPr>
        <p:spPr>
          <a:xfrm>
            <a:off x="6746670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422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444208" y="6361855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18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7006928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6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6845146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9" r:id="rId2"/>
    <p:sldLayoutId id="2147483701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180975" indent="-180975" algn="l" rtl="0" eaLnBrk="1" fontAlgn="base" hangingPunct="1">
        <a:spcBef>
          <a:spcPct val="50000"/>
        </a:spcBef>
        <a:spcAft>
          <a:spcPct val="0"/>
        </a:spcAft>
        <a:buFont typeface="Verdana" pitchFamily="34" charset="0"/>
        <a:buChar char="­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30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73BF-5905-41FB-840F-43AD923EBD27}" type="datetimeFigureOut">
              <a:rPr lang="da-DK" smtClean="0"/>
              <a:t>25-05-2018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a-DK" sz="1100" smtClean="0">
                <a:solidFill>
                  <a:srgbClr val="A5B3AB"/>
                </a:solidFill>
              </a:defRPr>
            </a:lvl1pPr>
          </a:lstStyle>
          <a:p>
            <a:r>
              <a:rPr lang="da-DK" dirty="0" smtClean="0"/>
              <a:t>www.tbst.dk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55C6-7953-48F5-A906-51ECAE1AA8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5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29882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180975" indent="-180975" algn="l" rtl="0" eaLnBrk="0" fontAlgn="base" hangingPunct="0">
        <a:spcBef>
          <a:spcPct val="50000"/>
        </a:spcBef>
        <a:spcAft>
          <a:spcPct val="0"/>
        </a:spcAft>
        <a:buFont typeface="Verdana" pitchFamily="34" charset="0"/>
        <a:buChar char="­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30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a-DK" dirty="0" err="1" smtClean="0"/>
              <a:t>Climate</a:t>
            </a:r>
            <a:r>
              <a:rPr lang="da-DK" dirty="0" smtClean="0"/>
              <a:t> Adaptation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301208"/>
            <a:ext cx="5865813" cy="768350"/>
          </a:xfrm>
        </p:spPr>
        <p:txBody>
          <a:bodyPr/>
          <a:lstStyle/>
          <a:p>
            <a:pPr eaLnBrk="1" hangingPunct="1"/>
            <a:r>
              <a:rPr lang="da-DK" dirty="0" smtClean="0"/>
              <a:t>N-ALM 15-16 November 2016, </a:t>
            </a:r>
            <a:r>
              <a:rPr lang="da-DK" dirty="0" err="1" smtClean="0"/>
              <a:t>Helsinki</a:t>
            </a:r>
            <a:r>
              <a:rPr lang="da-DK" dirty="0" smtClean="0"/>
              <a:t> </a:t>
            </a:r>
            <a:r>
              <a:rPr lang="da-DK" dirty="0" err="1" smtClean="0"/>
              <a:t>Vantaa</a:t>
            </a:r>
            <a:endParaRPr lang="da-DK" dirty="0" smtClean="0"/>
          </a:p>
        </p:txBody>
      </p:sp>
      <p:sp>
        <p:nvSpPr>
          <p:cNvPr id="3076" name="Text Box 4"/>
          <p:cNvSpPr txBox="1">
            <a:spLocks noChangeAspect="1" noChangeArrowheads="1"/>
          </p:cNvSpPr>
          <p:nvPr/>
        </p:nvSpPr>
        <p:spPr bwMode="auto">
          <a:xfrm>
            <a:off x="1619250" y="1989138"/>
            <a:ext cx="5865813" cy="29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a-DK" dirty="0"/>
          </a:p>
        </p:txBody>
      </p:sp>
      <p:pic>
        <p:nvPicPr>
          <p:cNvPr id="1028" name="Picture 4" descr="P:\Internationalt\NALM 57 Helsinki\Klimatilpasning\thailand-floods-greenpeace_news_featu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783" y="1991587"/>
            <a:ext cx="4366169" cy="291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Challenges of </a:t>
            </a:r>
            <a:r>
              <a:rPr lang="da-DK" dirty="0" err="1" smtClean="0"/>
              <a:t>climate</a:t>
            </a:r>
            <a:r>
              <a:rPr lang="da-DK" dirty="0" smtClean="0"/>
              <a:t> </a:t>
            </a:r>
            <a:r>
              <a:rPr lang="da-DK" dirty="0" err="1" smtClean="0"/>
              <a:t>change</a:t>
            </a:r>
            <a:endParaRPr lang="da-D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574280" cy="4145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3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Climate</a:t>
            </a:r>
            <a:r>
              <a:rPr lang="da-DK" dirty="0" smtClean="0"/>
              <a:t> adaptation in ICAO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9" y="1546225"/>
            <a:ext cx="3492822" cy="4749800"/>
          </a:xfrm>
        </p:spPr>
        <p:txBody>
          <a:bodyPr/>
          <a:lstStyle/>
          <a:p>
            <a:r>
              <a:rPr lang="da-DK" dirty="0" smtClean="0"/>
              <a:t>Not </a:t>
            </a:r>
            <a:r>
              <a:rPr lang="da-DK" dirty="0" err="1" smtClean="0"/>
              <a:t>strictly</a:t>
            </a:r>
            <a:r>
              <a:rPr lang="da-DK" dirty="0" smtClean="0"/>
              <a:t> an </a:t>
            </a:r>
            <a:r>
              <a:rPr lang="da-DK" dirty="0" err="1" smtClean="0"/>
              <a:t>environmental</a:t>
            </a:r>
            <a:r>
              <a:rPr lang="da-DK" dirty="0" smtClean="0"/>
              <a:t> </a:t>
            </a:r>
            <a:r>
              <a:rPr lang="da-DK" dirty="0" err="1" smtClean="0"/>
              <a:t>task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BUT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CAEP has </a:t>
            </a:r>
            <a:r>
              <a:rPr lang="da-DK" dirty="0" err="1" smtClean="0"/>
              <a:t>incorporated</a:t>
            </a:r>
            <a:r>
              <a:rPr lang="da-DK" dirty="0" smtClean="0"/>
              <a:t> it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programme</a:t>
            </a:r>
          </a:p>
          <a:p>
            <a:r>
              <a:rPr lang="da-DK" dirty="0" err="1" smtClean="0"/>
              <a:t>Develop</a:t>
            </a:r>
            <a:r>
              <a:rPr lang="da-DK" dirty="0" smtClean="0"/>
              <a:t> guidance on </a:t>
            </a:r>
            <a:r>
              <a:rPr lang="da-DK" dirty="0" err="1" smtClean="0"/>
              <a:t>building</a:t>
            </a:r>
            <a:r>
              <a:rPr lang="da-DK" dirty="0" smtClean="0"/>
              <a:t> of </a:t>
            </a:r>
            <a:r>
              <a:rPr lang="da-DK" dirty="0" err="1" smtClean="0"/>
              <a:t>resilience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(WG2 </a:t>
            </a:r>
            <a:r>
              <a:rPr lang="da-DK" dirty="0" err="1" smtClean="0"/>
              <a:t>Airport</a:t>
            </a:r>
            <a:r>
              <a:rPr lang="da-DK" dirty="0" smtClean="0"/>
              <a:t> Planning Manual)</a:t>
            </a:r>
          </a:p>
          <a:p>
            <a:r>
              <a:rPr lang="da-DK" dirty="0" err="1" smtClean="0"/>
              <a:t>Eurocontrol</a:t>
            </a:r>
            <a:r>
              <a:rPr lang="da-DK" dirty="0" smtClean="0"/>
              <a:t> </a:t>
            </a:r>
            <a:r>
              <a:rPr lang="da-DK" dirty="0" err="1" smtClean="0"/>
              <a:t>involved</a:t>
            </a:r>
            <a:endParaRPr lang="da-DK" dirty="0"/>
          </a:p>
        </p:txBody>
      </p:sp>
      <p:pic>
        <p:nvPicPr>
          <p:cNvPr id="4" name="Picture 2" descr="P:\Internationalt\NALM 57 Helsinki\Klimatilpasning\LA Guar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24744"/>
            <a:ext cx="2843770" cy="189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47" y="2171793"/>
            <a:ext cx="2696344" cy="1697596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429000"/>
            <a:ext cx="2915778" cy="1640126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156" y="4712024"/>
            <a:ext cx="3005315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Denmark – </a:t>
            </a:r>
            <a:r>
              <a:rPr lang="da-DK" dirty="0" err="1" smtClean="0"/>
              <a:t>work</a:t>
            </a:r>
            <a:r>
              <a:rPr lang="da-DK" dirty="0" smtClean="0"/>
              <a:t> on </a:t>
            </a:r>
            <a:r>
              <a:rPr lang="da-DK" dirty="0" err="1" smtClean="0"/>
              <a:t>climate</a:t>
            </a:r>
            <a:r>
              <a:rPr lang="da-DK" dirty="0" smtClean="0"/>
              <a:t> adaptation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9" y="1546225"/>
            <a:ext cx="4068886" cy="4749800"/>
          </a:xfrm>
        </p:spPr>
        <p:txBody>
          <a:bodyPr/>
          <a:lstStyle/>
          <a:p>
            <a:r>
              <a:rPr lang="da-DK" dirty="0" err="1" smtClean="0"/>
              <a:t>Climate</a:t>
            </a:r>
            <a:r>
              <a:rPr lang="da-DK" dirty="0" smtClean="0"/>
              <a:t> adaptation forum in Transport </a:t>
            </a:r>
            <a:r>
              <a:rPr lang="da-DK" dirty="0" err="1" smtClean="0"/>
              <a:t>ministry</a:t>
            </a:r>
            <a:endParaRPr lang="da-DK" dirty="0" smtClean="0"/>
          </a:p>
          <a:p>
            <a:pPr lvl="1"/>
            <a:r>
              <a:rPr lang="da-DK" dirty="0" smtClean="0"/>
              <a:t>Railways, </a:t>
            </a:r>
            <a:r>
              <a:rPr lang="da-DK" dirty="0" err="1" smtClean="0"/>
              <a:t>roads</a:t>
            </a:r>
            <a:r>
              <a:rPr lang="da-DK" dirty="0" smtClean="0"/>
              <a:t>, metro, ports, </a:t>
            </a:r>
            <a:r>
              <a:rPr lang="da-DK" dirty="0" err="1" smtClean="0"/>
              <a:t>airports</a:t>
            </a:r>
            <a:endParaRPr lang="da-DK" dirty="0" smtClean="0"/>
          </a:p>
          <a:p>
            <a:r>
              <a:rPr lang="da-DK" dirty="0" err="1" smtClean="0"/>
              <a:t>Strategy</a:t>
            </a:r>
            <a:r>
              <a:rPr lang="da-DK" dirty="0" smtClean="0"/>
              <a:t> for </a:t>
            </a:r>
            <a:r>
              <a:rPr lang="da-DK" dirty="0" err="1" smtClean="0"/>
              <a:t>climate</a:t>
            </a:r>
            <a:r>
              <a:rPr lang="da-DK" dirty="0" smtClean="0"/>
              <a:t> adaptation in 2010</a:t>
            </a:r>
          </a:p>
          <a:p>
            <a:pPr lvl="1"/>
            <a:r>
              <a:rPr lang="da-DK" dirty="0" smtClean="0"/>
              <a:t>Challenges for </a:t>
            </a:r>
            <a:r>
              <a:rPr lang="da-DK" dirty="0" err="1" smtClean="0"/>
              <a:t>airports</a:t>
            </a:r>
            <a:r>
              <a:rPr lang="da-DK" dirty="0" smtClean="0"/>
              <a:t>: </a:t>
            </a:r>
            <a:r>
              <a:rPr lang="da-DK" dirty="0" err="1" smtClean="0"/>
              <a:t>increasing</a:t>
            </a:r>
            <a:r>
              <a:rPr lang="da-DK" dirty="0" smtClean="0"/>
              <a:t> </a:t>
            </a:r>
            <a:r>
              <a:rPr lang="da-DK" dirty="0" err="1" smtClean="0"/>
              <a:t>sea</a:t>
            </a:r>
            <a:r>
              <a:rPr lang="da-DK" dirty="0" smtClean="0"/>
              <a:t> </a:t>
            </a:r>
            <a:r>
              <a:rPr lang="da-DK" dirty="0" err="1" smtClean="0"/>
              <a:t>levels</a:t>
            </a:r>
            <a:endParaRPr lang="da-DK" dirty="0" smtClean="0"/>
          </a:p>
          <a:p>
            <a:pPr lvl="1"/>
            <a:r>
              <a:rPr lang="da-DK" dirty="0" smtClean="0"/>
              <a:t>more </a:t>
            </a:r>
            <a:r>
              <a:rPr lang="da-DK" dirty="0" err="1" smtClean="0"/>
              <a:t>powerful</a:t>
            </a:r>
            <a:r>
              <a:rPr lang="da-DK" dirty="0" smtClean="0"/>
              <a:t> storms</a:t>
            </a:r>
          </a:p>
          <a:p>
            <a:r>
              <a:rPr lang="da-DK" dirty="0" err="1" smtClean="0"/>
              <a:t>Questionnaire</a:t>
            </a:r>
            <a:r>
              <a:rPr lang="da-DK" dirty="0" smtClean="0"/>
              <a:t> to major </a:t>
            </a:r>
            <a:r>
              <a:rPr lang="da-DK" dirty="0" err="1" smtClean="0"/>
              <a:t>airports</a:t>
            </a:r>
            <a:endParaRPr lang="da-DK" dirty="0" smtClean="0"/>
          </a:p>
          <a:p>
            <a:pPr lvl="1"/>
            <a:r>
              <a:rPr lang="da-DK" dirty="0" err="1" smtClean="0"/>
              <a:t>Identify</a:t>
            </a:r>
            <a:r>
              <a:rPr lang="da-DK" dirty="0" smtClean="0"/>
              <a:t> major </a:t>
            </a:r>
            <a:r>
              <a:rPr lang="da-DK" dirty="0" err="1" smtClean="0"/>
              <a:t>challenges</a:t>
            </a:r>
            <a:r>
              <a:rPr lang="da-DK" dirty="0" smtClean="0"/>
              <a:t> and </a:t>
            </a:r>
            <a:r>
              <a:rPr lang="da-DK" dirty="0" err="1" smtClean="0"/>
              <a:t>mitigation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endParaRPr lang="da-DK" dirty="0" smtClean="0"/>
          </a:p>
          <a:p>
            <a:r>
              <a:rPr lang="da-DK" dirty="0" smtClean="0"/>
              <a:t>Copenhagen </a:t>
            </a:r>
            <a:r>
              <a:rPr lang="da-DK" dirty="0" err="1" smtClean="0"/>
              <a:t>Airport</a:t>
            </a:r>
            <a:r>
              <a:rPr lang="da-DK" dirty="0" smtClean="0"/>
              <a:t>: National </a:t>
            </a:r>
            <a:r>
              <a:rPr lang="da-DK" dirty="0" err="1" smtClean="0"/>
              <a:t>importance</a:t>
            </a:r>
            <a:r>
              <a:rPr lang="da-DK" dirty="0" smtClean="0"/>
              <a:t>, </a:t>
            </a:r>
            <a:r>
              <a:rPr lang="da-DK" dirty="0" err="1" smtClean="0"/>
              <a:t>close</a:t>
            </a:r>
            <a:r>
              <a:rPr lang="da-DK" dirty="0" smtClean="0"/>
              <a:t> to </a:t>
            </a:r>
            <a:r>
              <a:rPr lang="da-DK" dirty="0" err="1" smtClean="0"/>
              <a:t>sea</a:t>
            </a:r>
            <a:r>
              <a:rPr lang="da-DK" dirty="0" smtClean="0"/>
              <a:t>, </a:t>
            </a:r>
            <a:r>
              <a:rPr lang="da-DK" dirty="0" err="1" smtClean="0"/>
              <a:t>low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endParaRPr lang="da-DK" dirty="0"/>
          </a:p>
          <a:p>
            <a:pPr lvl="1"/>
            <a:endParaRPr lang="da-DK" dirty="0"/>
          </a:p>
          <a:p>
            <a:endParaRPr lang="da-DK" dirty="0" smtClean="0"/>
          </a:p>
          <a:p>
            <a:pPr lvl="1"/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47072"/>
            <a:ext cx="33782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600655"/>
      </p:ext>
    </p:extLst>
  </p:cSld>
  <p:clrMapOvr>
    <a:masterClrMapping/>
  </p:clrMapOvr>
</p:sld>
</file>

<file path=ppt/theme/theme1.xml><?xml version="1.0" encoding="utf-8"?>
<a:theme xmlns:a="http://schemas.openxmlformats.org/drawingml/2006/main" name="TS PowerPoint 2010">
  <a:themeElements>
    <a:clrScheme name="TS PowerPoint 2010">
      <a:dk1>
        <a:srgbClr val="000000"/>
      </a:dk1>
      <a:lt1>
        <a:srgbClr val="FFFFFF"/>
      </a:lt1>
      <a:dk2>
        <a:srgbClr val="000000"/>
      </a:dk2>
      <a:lt2>
        <a:srgbClr val="8C8C8C"/>
      </a:lt2>
      <a:accent1>
        <a:srgbClr val="DC0014"/>
      </a:accent1>
      <a:accent2>
        <a:srgbClr val="96BE0F"/>
      </a:accent2>
      <a:accent3>
        <a:srgbClr val="FFFFFF"/>
      </a:accent3>
      <a:accent4>
        <a:srgbClr val="000000"/>
      </a:accent4>
      <a:accent5>
        <a:srgbClr val="FFC800"/>
      </a:accent5>
      <a:accent6>
        <a:srgbClr val="C8C8C8"/>
      </a:accent6>
      <a:hlink>
        <a:srgbClr val="F08200"/>
      </a:hlink>
      <a:folHlink>
        <a:srgbClr val="00AFC8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TS PowerPoint 2010">
      <a:dk1>
        <a:srgbClr val="000000"/>
      </a:dk1>
      <a:lt1>
        <a:srgbClr val="FFFFFF"/>
      </a:lt1>
      <a:dk2>
        <a:srgbClr val="000000"/>
      </a:dk2>
      <a:lt2>
        <a:srgbClr val="8C8C8C"/>
      </a:lt2>
      <a:accent1>
        <a:srgbClr val="DC0014"/>
      </a:accent1>
      <a:accent2>
        <a:srgbClr val="96BE0F"/>
      </a:accent2>
      <a:accent3>
        <a:srgbClr val="FFFFFF"/>
      </a:accent3>
      <a:accent4>
        <a:srgbClr val="000000"/>
      </a:accent4>
      <a:accent5>
        <a:srgbClr val="FFC800"/>
      </a:accent5>
      <a:accent6>
        <a:srgbClr val="C8C8C8"/>
      </a:accent6>
      <a:hlink>
        <a:srgbClr val="F08200"/>
      </a:hlink>
      <a:folHlink>
        <a:srgbClr val="00AFC8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 PowerPoint 2010</Template>
  <TotalTime>226</TotalTime>
  <Words>82</Words>
  <Application>Microsoft Office PowerPoint</Application>
  <PresentationFormat>Skjermfremvisning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TS PowerPoint 2010</vt:lpstr>
      <vt:lpstr>Brugerdefineret design</vt:lpstr>
      <vt:lpstr>1_Blank</vt:lpstr>
      <vt:lpstr>Climate Adaptation</vt:lpstr>
      <vt:lpstr>Challenges of climate change</vt:lpstr>
      <vt:lpstr>Climate adaptation in ICAO</vt:lpstr>
      <vt:lpstr>Denmark – work on climate adaptation</vt:lpstr>
    </vt:vector>
  </TitlesOfParts>
  <Company>Trafikstyrelsen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Adaptation</dc:title>
  <dc:creator>Jens Erik Ditlevsen</dc:creator>
  <dc:description>vers. 07.12.2011</dc:description>
  <cp:lastModifiedBy>hanne.risa@caa.no</cp:lastModifiedBy>
  <cp:revision>6</cp:revision>
  <dcterms:created xsi:type="dcterms:W3CDTF">2016-11-01T10:52:53Z</dcterms:created>
  <dcterms:modified xsi:type="dcterms:W3CDTF">2018-05-25T12:29:05Z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ype">
    <vt:lpwstr>Skabelon</vt:lpwstr>
  </property>
  <property fmtid="{D5CDD505-2E9C-101B-9397-08002B2CF9AE}" pid="3" name="Omraade">
    <vt:lpwstr>Alle fagområder</vt:lpwstr>
  </property>
  <property fmtid="{D5CDD505-2E9C-101B-9397-08002B2CF9AE}" pid="4" name="Fritekst">
    <vt:lpwstr/>
  </property>
  <property fmtid="{D5CDD505-2E9C-101B-9397-08002B2CF9AE}" pid="5" name="ContentType">
    <vt:lpwstr>Dokument</vt:lpwstr>
  </property>
</Properties>
</file>